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9"/>
  </p:handoutMasterIdLst>
  <p:sldIdLst>
    <p:sldId id="263" r:id="rId2"/>
    <p:sldId id="257" r:id="rId3"/>
    <p:sldId id="264" r:id="rId4"/>
    <p:sldId id="261" r:id="rId5"/>
    <p:sldId id="267" r:id="rId6"/>
    <p:sldId id="256" r:id="rId7"/>
    <p:sldId id="269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54" y="456"/>
      </p:cViewPr>
      <p:guideLst>
        <p:guide orient="horz" pos="213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59155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一组多属性数据及其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4.6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一组多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属性数据</a:t>
            </a:r>
            <a:endParaRPr lang="en-US" altLang="zh-CN" sz="6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及其</a:t>
            </a:r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922551" y="3635101"/>
            <a:ext cx="8844812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分析：待处理的原始数据中包含了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名学生的基本信息，每名学生的基本信息又包括学号、姓名和三门成绩等多个属性，此时除了涉及多记录数据的存储问题、还涉及多属性数据的存储问题，即是一组多属性数据问题。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557186" y="3036288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548BBCFC-20A4-4319-9FE1-2BC8F5071157}"/>
              </a:ext>
            </a:extLst>
          </p:cNvPr>
          <p:cNvGrpSpPr/>
          <p:nvPr/>
        </p:nvGrpSpPr>
        <p:grpSpPr>
          <a:xfrm>
            <a:off x="608346" y="936002"/>
            <a:ext cx="3514194" cy="461665"/>
            <a:chOff x="515938" y="1091211"/>
            <a:chExt cx="3514194" cy="461665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B97AA3F-144A-485A-A693-A06AAB9B74FF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5" name="平行四边形 34">
                <a:extLst>
                  <a:ext uri="{FF2B5EF4-FFF2-40B4-BE49-F238E27FC236}">
                    <a16:creationId xmlns:a16="http://schemas.microsoft.com/office/drawing/2014/main" id="{1471FCE9-A476-41E2-BC7A-AC89869B2B27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平行四边形 35">
                <a:extLst>
                  <a:ext uri="{FF2B5EF4-FFF2-40B4-BE49-F238E27FC236}">
                    <a16:creationId xmlns:a16="http://schemas.microsoft.com/office/drawing/2014/main" id="{EAD97BEE-81C2-4036-87C1-3E6E71E06FD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平行四边形 36">
                <a:extLst>
                  <a:ext uri="{FF2B5EF4-FFF2-40B4-BE49-F238E27FC236}">
                    <a16:creationId xmlns:a16="http://schemas.microsoft.com/office/drawing/2014/main" id="{C4FC247F-3ADF-4A34-BE3A-86B30EE6E3A8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平行四边形 37">
                <a:extLst>
                  <a:ext uri="{FF2B5EF4-FFF2-40B4-BE49-F238E27FC236}">
                    <a16:creationId xmlns:a16="http://schemas.microsoft.com/office/drawing/2014/main" id="{D8064D6D-E216-487F-8003-72D0BFCCA6C8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38">
                <a:extLst>
                  <a:ext uri="{FF2B5EF4-FFF2-40B4-BE49-F238E27FC236}">
                    <a16:creationId xmlns:a16="http://schemas.microsoft.com/office/drawing/2014/main" id="{D1B500FB-B30A-4966-885D-ABCD582B605B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平行四边形 39">
                <a:extLst>
                  <a:ext uri="{FF2B5EF4-FFF2-40B4-BE49-F238E27FC236}">
                    <a16:creationId xmlns:a16="http://schemas.microsoft.com/office/drawing/2014/main" id="{01553C98-6E73-44E1-95F6-84B4F94FC54C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40">
                <a:extLst>
                  <a:ext uri="{FF2B5EF4-FFF2-40B4-BE49-F238E27FC236}">
                    <a16:creationId xmlns:a16="http://schemas.microsoft.com/office/drawing/2014/main" id="{D3F48C72-6B8E-4CEC-89D3-AA123A279A0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平行四边形 41">
                <a:extLst>
                  <a:ext uri="{FF2B5EF4-FFF2-40B4-BE49-F238E27FC236}">
                    <a16:creationId xmlns:a16="http://schemas.microsoft.com/office/drawing/2014/main" id="{C924E7F0-4BD7-4613-ABE5-579A10A4C0A2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7D769AC4-A0EC-4B4C-B79B-8A9807BD5B88}"/>
                </a:ext>
              </a:extLst>
            </p:cNvPr>
            <p:cNvSpPr txBox="1"/>
            <p:nvPr/>
          </p:nvSpPr>
          <p:spPr>
            <a:xfrm>
              <a:off x="981503" y="1091211"/>
              <a:ext cx="30486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一组多属性数据问题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F8C30F2E-6EC1-4FBB-AE9C-FF5C457A8617}"/>
              </a:ext>
            </a:extLst>
          </p:cNvPr>
          <p:cNvGrpSpPr/>
          <p:nvPr/>
        </p:nvGrpSpPr>
        <p:grpSpPr>
          <a:xfrm>
            <a:off x="808527" y="1771023"/>
            <a:ext cx="10490119" cy="1013743"/>
            <a:chOff x="679946" y="943242"/>
            <a:chExt cx="10490119" cy="1013743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33855C31-F0EB-4FEC-8DCD-37842F309183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流程图: 手动输入 44">
              <a:extLst>
                <a:ext uri="{FF2B5EF4-FFF2-40B4-BE49-F238E27FC236}">
                  <a16:creationId xmlns:a16="http://schemas.microsoft.com/office/drawing/2014/main" id="{2C79B131-1DD6-41DB-B0A5-F1F653C092D2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D65585F9-FE0E-418A-9070-374507B2B880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0EE64ABB-A311-4693-AAE7-87E83B6E226F}"/>
                </a:ext>
              </a:extLst>
            </p:cNvPr>
            <p:cNvSpPr txBox="1"/>
            <p:nvPr/>
          </p:nvSpPr>
          <p:spPr>
            <a:xfrm>
              <a:off x="2129943" y="1038572"/>
              <a:ext cx="90187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计算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名学生的平均成绩。每一名学生的基本信息包括学号、姓名、三门成绩。</a:t>
              </a:r>
            </a:p>
          </p:txBody>
        </p: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E175D238-6884-47A6-9233-A0B2BEE51DB6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FD128849-62F2-44E7-AF8E-049C2EDE53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B05BDB99-DD62-4559-829A-99026B2F57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279B7676-5778-4826-B2E5-96152BB2FD69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434D4120-41E4-4F2C-963D-5C98FE7D33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2EB334B6-52E9-45BB-84BF-054BDE5288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id="{58316938-1066-4BB0-8E41-3CA9D0DC072A}"/>
              </a:ext>
            </a:extLst>
          </p:cNvPr>
          <p:cNvGrpSpPr/>
          <p:nvPr/>
        </p:nvGrpSpPr>
        <p:grpSpPr>
          <a:xfrm>
            <a:off x="1479600" y="919836"/>
            <a:ext cx="9367024" cy="1492993"/>
            <a:chOff x="4188196" y="2127479"/>
            <a:chExt cx="3910692" cy="3650794"/>
          </a:xfrm>
        </p:grpSpPr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7FF8D66A-F1E0-43CD-8D71-BD6CD40343A8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60" name="任意多边形 93">
                <a:extLst>
                  <a:ext uri="{FF2B5EF4-FFF2-40B4-BE49-F238E27FC236}">
                    <a16:creationId xmlns:a16="http://schemas.microsoft.com/office/drawing/2014/main" id="{95F626BE-9576-4EA5-84F2-473643F58F64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61" name="矩形: 圆角 60">
                <a:extLst>
                  <a:ext uri="{FF2B5EF4-FFF2-40B4-BE49-F238E27FC236}">
                    <a16:creationId xmlns:a16="http://schemas.microsoft.com/office/drawing/2014/main" id="{C99B0B96-9DC8-48FE-99E5-DE51EBEB473A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" name="任意多边形 93">
                <a:extLst>
                  <a:ext uri="{FF2B5EF4-FFF2-40B4-BE49-F238E27FC236}">
                    <a16:creationId xmlns:a16="http://schemas.microsoft.com/office/drawing/2014/main" id="{2FE1ADD4-C2D1-4F7F-BB18-8A19EB56A248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63" name="任意多边形 93">
                <a:extLst>
                  <a:ext uri="{FF2B5EF4-FFF2-40B4-BE49-F238E27FC236}">
                    <a16:creationId xmlns:a16="http://schemas.microsoft.com/office/drawing/2014/main" id="{9ED38A3C-E663-4A1C-9E55-6DF307531497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64" name="任意多边形 93">
                <a:extLst>
                  <a:ext uri="{FF2B5EF4-FFF2-40B4-BE49-F238E27FC236}">
                    <a16:creationId xmlns:a16="http://schemas.microsoft.com/office/drawing/2014/main" id="{F8F103D3-9E77-4BAF-890A-6D4D1304D8A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D61304C0-E4CF-48B2-92ED-38F10B3632BC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9AAB48CA-7E85-4615-947A-52AFAC999CDA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78F3047D-8DA5-4A2A-823E-A9E2238DCF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DE4D503B-ED9E-48F8-AD44-F18D55EACE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文本框 64">
            <a:extLst>
              <a:ext uri="{FF2B5EF4-FFF2-40B4-BE49-F238E27FC236}">
                <a16:creationId xmlns:a16="http://schemas.microsoft.com/office/drawing/2014/main" id="{2DCBFAFA-BFAF-4986-98C1-CE2C023D66C4}"/>
              </a:ext>
            </a:extLst>
          </p:cNvPr>
          <p:cNvSpPr txBox="1"/>
          <p:nvPr/>
        </p:nvSpPr>
        <p:spPr>
          <a:xfrm>
            <a:off x="2571960" y="1192147"/>
            <a:ext cx="75005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	一名学生的基本信息包括学号、姓名和三门成绩，就可以定义一个学生结构体类型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</a:p>
        </p:txBody>
      </p:sp>
      <p:pic>
        <p:nvPicPr>
          <p:cNvPr id="66" name="图形 65">
            <a:extLst>
              <a:ext uri="{FF2B5EF4-FFF2-40B4-BE49-F238E27FC236}">
                <a16:creationId xmlns:a16="http://schemas.microsoft.com/office/drawing/2014/main" id="{85519C4D-E914-439B-92CF-7324DE587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85935" y="2519864"/>
            <a:ext cx="4110193" cy="4059982"/>
          </a:xfrm>
          <a:prstGeom prst="rect">
            <a:avLst/>
          </a:prstGeom>
        </p:spPr>
      </p:pic>
      <p:sp>
        <p:nvSpPr>
          <p:cNvPr id="67" name="Rectangle 3">
            <a:extLst>
              <a:ext uri="{FF2B5EF4-FFF2-40B4-BE49-F238E27FC236}">
                <a16:creationId xmlns:a16="http://schemas.microsoft.com/office/drawing/2014/main" id="{8F632A40-2D43-4A63-8243-2616EEB9D12E}"/>
              </a:ext>
            </a:extLst>
          </p:cNvPr>
          <p:cNvSpPr txBox="1">
            <a:spLocks noChangeArrowheads="1"/>
          </p:cNvSpPr>
          <p:nvPr/>
        </p:nvSpPr>
        <p:spPr>
          <a:xfrm>
            <a:off x="3771981" y="3194259"/>
            <a:ext cx="3947651" cy="4246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struct Student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char num[8];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char name[10];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int score[3];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};</a:t>
            </a:r>
          </a:p>
        </p:txBody>
      </p:sp>
    </p:spTree>
    <p:extLst>
      <p:ext uri="{BB962C8B-B14F-4D97-AF65-F5344CB8AC3E}">
        <p14:creationId xmlns:p14="http://schemas.microsoft.com/office/powerpoint/2010/main" val="78722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6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1CF5272C-61EA-4BA6-82C3-D2C8BC9DBDDA}"/>
              </a:ext>
            </a:extLst>
          </p:cNvPr>
          <p:cNvGrpSpPr/>
          <p:nvPr/>
        </p:nvGrpSpPr>
        <p:grpSpPr>
          <a:xfrm>
            <a:off x="1511019" y="1439970"/>
            <a:ext cx="9350736" cy="1893493"/>
            <a:chOff x="1819329" y="735664"/>
            <a:chExt cx="9350736" cy="1181758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C8C2877-D49A-413D-8F75-A7CE4F41EF8E}"/>
                </a:ext>
              </a:extLst>
            </p:cNvPr>
            <p:cNvSpPr/>
            <p:nvPr/>
          </p:nvSpPr>
          <p:spPr>
            <a:xfrm>
              <a:off x="1819329" y="735664"/>
              <a:ext cx="9342163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4A16E77-BFB8-4B9F-96F7-EE8A63046BF1}"/>
                </a:ext>
              </a:extLst>
            </p:cNvPr>
            <p:cNvSpPr txBox="1"/>
            <p:nvPr/>
          </p:nvSpPr>
          <p:spPr>
            <a:xfrm>
              <a:off x="2147721" y="789653"/>
              <a:ext cx="9018759" cy="749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zh-CN" altLang="en-US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对于多名学生的信息，涉及多条记录，可以定义结构体类型的数组来存储。例如，</a:t>
              </a:r>
            </a:p>
            <a:p>
              <a:r>
                <a:rPr lang="zh-CN" altLang="en-US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	                </a:t>
              </a:r>
              <a:r>
                <a: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Student </a:t>
              </a:r>
              <a:r>
                <a:rPr lang="en-US" altLang="zh-CN" sz="2400" dirty="0" err="1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stu</a:t>
              </a:r>
              <a:r>
                <a: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[3];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2492558" y="3449889"/>
            <a:ext cx="77855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同样，可以对结构体数组也进行初始化，如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Student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stu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[3]={{"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1210101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", "</a:t>
            </a: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Zhangsan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", 80,67,89}, 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	               {"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1210102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", "</a:t>
            </a: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Lisi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", 90,74,89}, 			               {"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1210103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", "</a:t>
            </a: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Wangwu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", 88,78,95}};}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1994420" y="3226521"/>
            <a:ext cx="8571980" cy="2182819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4305303" y="2839405"/>
            <a:ext cx="8844812" cy="33482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#include &lt;iostream&gt;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using namespace std;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struct Student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{	char num[8];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	char name[10];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	int score[3];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};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2734811" y="2799185"/>
            <a:ext cx="6895495" cy="3656477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05486702-0C5F-4DB2-98CF-1BB82E2F2142}"/>
              </a:ext>
            </a:extLst>
          </p:cNvPr>
          <p:cNvGrpSpPr/>
          <p:nvPr/>
        </p:nvGrpSpPr>
        <p:grpSpPr>
          <a:xfrm>
            <a:off x="711335" y="888475"/>
            <a:ext cx="10490119" cy="1787996"/>
            <a:chOff x="711335" y="888475"/>
            <a:chExt cx="10490119" cy="1787996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B116816F-1446-4442-B167-D99E1FEA69B2}"/>
                </a:ext>
              </a:extLst>
            </p:cNvPr>
            <p:cNvGrpSpPr/>
            <p:nvPr/>
          </p:nvGrpSpPr>
          <p:grpSpPr>
            <a:xfrm>
              <a:off x="711335" y="888475"/>
              <a:ext cx="10463769" cy="1747777"/>
              <a:chOff x="711335" y="888475"/>
              <a:chExt cx="10463769" cy="1747777"/>
            </a:xfrm>
          </p:grpSpPr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33855C31-F0EB-4FEC-8DCD-37842F309183}"/>
                  </a:ext>
                </a:extLst>
              </p:cNvPr>
              <p:cNvSpPr/>
              <p:nvPr/>
            </p:nvSpPr>
            <p:spPr>
              <a:xfrm>
                <a:off x="780416" y="929815"/>
                <a:ext cx="10394688" cy="1706437"/>
              </a:xfrm>
              <a:prstGeom prst="rect">
                <a:avLst/>
              </a:prstGeom>
              <a:noFill/>
              <a:ln w="127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" name="流程图: 手动输入 44">
                <a:extLst>
                  <a:ext uri="{FF2B5EF4-FFF2-40B4-BE49-F238E27FC236}">
                    <a16:creationId xmlns:a16="http://schemas.microsoft.com/office/drawing/2014/main" id="{2C79B131-1DD6-41DB-B0A5-F1F653C092D2}"/>
                  </a:ext>
                </a:extLst>
              </p:cNvPr>
              <p:cNvSpPr/>
              <p:nvPr/>
            </p:nvSpPr>
            <p:spPr>
              <a:xfrm rot="5400000">
                <a:off x="929462" y="739428"/>
                <a:ext cx="1013743" cy="1311837"/>
              </a:xfrm>
              <a:prstGeom prst="flowChartManualInput">
                <a:avLst/>
              </a:prstGeom>
              <a:solidFill>
                <a:srgbClr val="0070C0"/>
              </a:solidFill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id="{D65585F9-FE0E-418A-9070-374507B2B880}"/>
                  </a:ext>
                </a:extLst>
              </p:cNvPr>
              <p:cNvSpPr txBox="1"/>
              <p:nvPr/>
            </p:nvSpPr>
            <p:spPr>
              <a:xfrm>
                <a:off x="711335" y="1175538"/>
                <a:ext cx="118776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【</a:t>
                </a:r>
                <a:r>
                  <a:rPr lang="zh-CN" altLang="en-US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例</a:t>
                </a:r>
                <a:r>
                  <a:rPr lang="en-US" altLang="zh-CN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2】</a:t>
                </a:r>
                <a:endPara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0EE64ABB-A311-4693-AAE7-87E83B6E226F}"/>
                  </a:ext>
                </a:extLst>
              </p:cNvPr>
              <p:cNvSpPr txBox="1"/>
              <p:nvPr/>
            </p:nvSpPr>
            <p:spPr>
              <a:xfrm>
                <a:off x="2243273" y="1017723"/>
                <a:ext cx="8626910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编写程序，定义学生结构体类型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Student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，定义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Student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类型的结构体数组存储待处理的多条学生信息数据，用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C++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提供的 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for 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语句实现结构体数组数据的输入，以及求出每名同学的平均成绩的问题。</a:t>
                </a:r>
              </a:p>
            </p:txBody>
          </p: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E175D238-6884-47A6-9233-A0B2BEE51DB6}"/>
                </a:ext>
              </a:extLst>
            </p:cNvPr>
            <p:cNvGrpSpPr/>
            <p:nvPr/>
          </p:nvGrpSpPr>
          <p:grpSpPr>
            <a:xfrm>
              <a:off x="11048640" y="895634"/>
              <a:ext cx="152814" cy="165397"/>
              <a:chOff x="6181413" y="1023323"/>
              <a:chExt cx="152814" cy="165397"/>
            </a:xfrm>
          </p:grpSpPr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FD128849-62F2-44E7-AF8E-049C2EDE53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B05BDB99-DD62-4559-829A-99026B2F57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279B7676-5778-4826-B2E5-96152BB2FD69}"/>
                </a:ext>
              </a:extLst>
            </p:cNvPr>
            <p:cNvGrpSpPr/>
            <p:nvPr/>
          </p:nvGrpSpPr>
          <p:grpSpPr>
            <a:xfrm rot="5400000">
              <a:off x="11040555" y="2517365"/>
              <a:ext cx="152814" cy="165397"/>
              <a:chOff x="6186411" y="1028702"/>
              <a:chExt cx="152814" cy="165397"/>
            </a:xfrm>
          </p:grpSpPr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434D4120-41E4-4F2C-963D-5C98FE7D33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2EB334B6-52E9-45BB-84BF-054BDE5288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97303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3">
            <a:extLst>
              <a:ext uri="{FF2B5EF4-FFF2-40B4-BE49-F238E27FC236}">
                <a16:creationId xmlns:a16="http://schemas.microsoft.com/office/drawing/2014/main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2685646" y="779763"/>
            <a:ext cx="9374124" cy="58543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   Student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stu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[4];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int avg[4];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for(int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=0;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&lt;4;i++)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请输入第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"&lt;&lt;i+1&lt;&lt;"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名同学的学号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:";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stu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].num;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请输入第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"&lt;&lt;i+1&lt;&lt;"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名同学的姓名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:";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stu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].name;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请输入第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"&lt;&lt;i+1&lt;&lt;"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名同学的三科成绩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¨:";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stu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].score[0]&gt;&gt;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stu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].score[1]&gt;&gt;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stu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].score[2];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avg[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]=0;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}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1F28104B-D071-406E-9EC8-56D31D229D64}"/>
              </a:ext>
            </a:extLst>
          </p:cNvPr>
          <p:cNvGrpSpPr/>
          <p:nvPr/>
        </p:nvGrpSpPr>
        <p:grpSpPr>
          <a:xfrm rot="10800000" flipH="1">
            <a:off x="1073791" y="851246"/>
            <a:ext cx="10602272" cy="5792834"/>
            <a:chOff x="850263" y="1552756"/>
            <a:chExt cx="13416557" cy="4877076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D46D964C-9012-4415-A357-940E25C6F8E8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8" name="任意多边形 3">
                <a:extLst>
                  <a:ext uri="{FF2B5EF4-FFF2-40B4-BE49-F238E27FC236}">
                    <a16:creationId xmlns:a16="http://schemas.microsoft.com/office/drawing/2014/main" id="{B9E63502-3224-417A-91E3-B514EB7A4085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C7D73572-6BD3-4DA1-AA8E-9668CBCFCA19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10" name="平行四边形 9">
                  <a:extLst>
                    <a:ext uri="{FF2B5EF4-FFF2-40B4-BE49-F238E27FC236}">
                      <a16:creationId xmlns:a16="http://schemas.microsoft.com/office/drawing/2014/main" id="{243C438F-9D49-4849-BA43-7E26CAAE0995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1" name="平行四边形 10">
                  <a:extLst>
                    <a:ext uri="{FF2B5EF4-FFF2-40B4-BE49-F238E27FC236}">
                      <a16:creationId xmlns:a16="http://schemas.microsoft.com/office/drawing/2014/main" id="{0BEF7849-E9B8-455F-AE8C-E9DB0BF0D281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2" name="平行四边形 11">
                  <a:extLst>
                    <a:ext uri="{FF2B5EF4-FFF2-40B4-BE49-F238E27FC236}">
                      <a16:creationId xmlns:a16="http://schemas.microsoft.com/office/drawing/2014/main" id="{8C52A929-8838-4A64-950C-FB43C513C9FB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5" name="平行四边形 4">
              <a:extLst>
                <a:ext uri="{FF2B5EF4-FFF2-40B4-BE49-F238E27FC236}">
                  <a16:creationId xmlns:a16="http://schemas.microsoft.com/office/drawing/2014/main" id="{C5F2E1F6-4420-408F-BD9E-7B5675189843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2B90C8B6-26B6-441D-9B60-29C619E74922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7" name="平行四边形 6">
              <a:extLst>
                <a:ext uri="{FF2B5EF4-FFF2-40B4-BE49-F238E27FC236}">
                  <a16:creationId xmlns:a16="http://schemas.microsoft.com/office/drawing/2014/main" id="{63CAD0BB-2C3D-46D1-B087-DDFE595277ED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03E374F6-C723-47BF-8640-99185B212FDC}"/>
              </a:ext>
            </a:extLst>
          </p:cNvPr>
          <p:cNvGrpSpPr/>
          <p:nvPr/>
        </p:nvGrpSpPr>
        <p:grpSpPr>
          <a:xfrm rot="10800000" flipH="1">
            <a:off x="1794312" y="1579057"/>
            <a:ext cx="9210177" cy="4375750"/>
            <a:chOff x="850263" y="1552756"/>
            <a:chExt cx="13416557" cy="4877076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E4245887-A07F-414C-944C-3B7511DEB401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8" name="任意多边形 3">
                <a:extLst>
                  <a:ext uri="{FF2B5EF4-FFF2-40B4-BE49-F238E27FC236}">
                    <a16:creationId xmlns:a16="http://schemas.microsoft.com/office/drawing/2014/main" id="{12B68104-F7CC-4275-B64D-BA7B6A2E199B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21AD3E80-C6DB-4C33-8A64-98B09300F2E5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10" name="平行四边形 9">
                  <a:extLst>
                    <a:ext uri="{FF2B5EF4-FFF2-40B4-BE49-F238E27FC236}">
                      <a16:creationId xmlns:a16="http://schemas.microsoft.com/office/drawing/2014/main" id="{FEC7AFBA-FD4B-4ED4-9ECA-E55B9C10CCC0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1" name="平行四边形 10">
                  <a:extLst>
                    <a:ext uri="{FF2B5EF4-FFF2-40B4-BE49-F238E27FC236}">
                      <a16:creationId xmlns:a16="http://schemas.microsoft.com/office/drawing/2014/main" id="{319CC950-73E6-4104-A78F-8DDC939FB104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2" name="平行四边形 11">
                  <a:extLst>
                    <a:ext uri="{FF2B5EF4-FFF2-40B4-BE49-F238E27FC236}">
                      <a16:creationId xmlns:a16="http://schemas.microsoft.com/office/drawing/2014/main" id="{5BB24119-C045-4C2F-AAD8-198EC58DE298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5" name="平行四边形 4">
              <a:extLst>
                <a:ext uri="{FF2B5EF4-FFF2-40B4-BE49-F238E27FC236}">
                  <a16:creationId xmlns:a16="http://schemas.microsoft.com/office/drawing/2014/main" id="{5433EAE5-BB84-4DE2-B150-A54F74D549D4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E9CC5259-B909-488B-A6AD-F75EF880B0FD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7" name="平行四边形 6">
              <a:extLst>
                <a:ext uri="{FF2B5EF4-FFF2-40B4-BE49-F238E27FC236}">
                  <a16:creationId xmlns:a16="http://schemas.microsoft.com/office/drawing/2014/main" id="{5073B947-5860-4FDC-8DC3-D7C7D501996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sp>
        <p:nvSpPr>
          <p:cNvPr id="13" name="Rectangle 3">
            <a:extLst>
              <a:ext uri="{FF2B5EF4-FFF2-40B4-BE49-F238E27FC236}">
                <a16:creationId xmlns:a16="http://schemas.microsoft.com/office/drawing/2014/main" id="{3861ECEA-E11D-4DF6-8D91-DF1E3C55863D}"/>
              </a:ext>
            </a:extLst>
          </p:cNvPr>
          <p:cNvSpPr txBox="1">
            <a:spLocks noChangeArrowheads="1"/>
          </p:cNvSpPr>
          <p:nvPr/>
        </p:nvSpPr>
        <p:spPr>
          <a:xfrm>
            <a:off x="2928914" y="1686634"/>
            <a:ext cx="9931400" cy="58543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for(int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=0;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&lt;4;i++)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for(int j=0;j&lt;3;j++)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 avg[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]=avg[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]+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stu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].score[j];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avg[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]=avg[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]/3;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stu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].name&lt;&lt;"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的平均成绩为：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"&lt;&lt;avg[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return 0;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93976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316</Words>
  <Application>Microsoft Office PowerPoint</Application>
  <PresentationFormat>宽屏</PresentationFormat>
  <Paragraphs>49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等线 Light</vt:lpstr>
      <vt:lpstr>宋体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51</cp:revision>
  <dcterms:created xsi:type="dcterms:W3CDTF">2018-07-20T07:37:48Z</dcterms:created>
  <dcterms:modified xsi:type="dcterms:W3CDTF">2018-08-01T10:55:29Z</dcterms:modified>
</cp:coreProperties>
</file>

<file path=docProps/thumbnail.jpeg>
</file>